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58" r:id="rId35"/>
    <p:sldId id="305" r:id="rId36"/>
    <p:sldId id="262" r:id="rId37"/>
    <p:sldId id="293" r:id="rId38"/>
    <p:sldId id="294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06/25/2023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25.06.2023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25.06.2023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25.06.2023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 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blipFill>
                <a:blip r:embed="rId4"/>
                <a:stretch>
                  <a:fillRect t="-6667" r="-1863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34854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B84F89-5FF0-36FD-E5EB-28CC45256527}"/>
              </a:ext>
            </a:extLst>
          </p:cNvPr>
          <p:cNvSpPr txBox="1"/>
          <p:nvPr/>
        </p:nvSpPr>
        <p:spPr>
          <a:xfrm>
            <a:off x="6865756" y="1484490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BB2BA8-C18D-23AA-2B95-9F93566488B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06559" y="1853822"/>
            <a:ext cx="147144" cy="33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 (e.g.,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appropriate inductive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 neural networks using convolution in place of general matrix multiplication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9491879" y="1665013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F5B320-5A2E-C375-9F19-88505C768616}"/>
              </a:ext>
            </a:extLst>
          </p:cNvPr>
          <p:cNvCxnSpPr>
            <a:stCxn id="31" idx="2"/>
          </p:cNvCxnSpPr>
          <p:nvPr/>
        </p:nvCxnSpPr>
        <p:spPr>
          <a:xfrm>
            <a:off x="10506131" y="2034345"/>
            <a:ext cx="216412" cy="4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e</a:t>
            </a:r>
            <a:r>
              <a:rPr lang="en-DE" dirty="0"/>
              <a:t>quivariance </a:t>
            </a:r>
            <a:r>
              <a:rPr lang="en-GB" dirty="0"/>
              <a:t>to translation (not to rotation or scale): e.g., same edge detection across entire image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(cross-channel pooling)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18794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4739294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3854941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4922446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3429000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4800793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199568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4922446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3234088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3429000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r>
              <a:rPr lang="en-GB" dirty="0"/>
              <a:t>(e.g., maximum margin in SVM, translation invariance in CNN)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crucial piece of generalization</a:t>
            </a:r>
          </a:p>
          <a:p>
            <a:endParaRPr lang="en-GB" dirty="0"/>
          </a:p>
          <a:p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4713112"/>
            <a:ext cx="11542817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9977</TotalTime>
  <Words>2365</Words>
  <Application>Microsoft Office PowerPoint</Application>
  <PresentationFormat>Widescreen</PresentationFormat>
  <Paragraphs>376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Generalization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Wick, Felix</cp:lastModifiedBy>
  <cp:revision>219</cp:revision>
  <dcterms:created xsi:type="dcterms:W3CDTF">2022-07-19T09:26:52Z</dcterms:created>
  <dcterms:modified xsi:type="dcterms:W3CDTF">2023-06-25T07:54:18Z</dcterms:modified>
</cp:coreProperties>
</file>